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68" d="100"/>
          <a:sy n="68" d="100"/>
        </p:scale>
        <p:origin x="14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A6201-D312-594D-B26A-81152CB8ACEE}" type="datetimeFigureOut">
              <a:rPr lang="es-ES_tradnl" smtClean="0"/>
              <a:t>04/10/2018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500BE-AD54-6E4F-BD0E-3C6B3A510DE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3529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-159545"/>
            <a:ext cx="7315200" cy="2387600"/>
          </a:xfrm>
        </p:spPr>
        <p:txBody>
          <a:bodyPr/>
          <a:lstStyle/>
          <a:p>
            <a:pPr algn="l"/>
            <a:r>
              <a:rPr lang="es-ES_tradnl" b="1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rPr>
              <a:t>Título de la Presentación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387600"/>
            <a:ext cx="6858000" cy="659184"/>
          </a:xfrm>
        </p:spPr>
        <p:txBody>
          <a:bodyPr/>
          <a:lstStyle/>
          <a:p>
            <a:pPr algn="l"/>
            <a:r>
              <a:rPr lang="es-ES_tradnl" b="1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Nombre y Apellido de los ponentes</a:t>
            </a:r>
          </a:p>
        </p:txBody>
      </p:sp>
    </p:spTree>
    <p:extLst>
      <p:ext uri="{BB962C8B-B14F-4D97-AF65-F5344CB8AC3E}">
        <p14:creationId xmlns:p14="http://schemas.microsoft.com/office/powerpoint/2010/main" val="1028026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501347"/>
            <a:ext cx="7886700" cy="1041959"/>
          </a:xfrm>
        </p:spPr>
        <p:txBody>
          <a:bodyPr/>
          <a:lstStyle/>
          <a:p>
            <a:endParaRPr lang="es-ES_tradnl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2756593"/>
            <a:ext cx="7886700" cy="3420370"/>
          </a:xfrm>
        </p:spPr>
        <p:txBody>
          <a:bodyPr/>
          <a:lstStyle/>
          <a:p>
            <a:endParaRPr lang="es-ES_tradnl" b="1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535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9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507526"/>
            <a:ext cx="7886700" cy="1041959"/>
          </a:xfrm>
        </p:spPr>
        <p:txBody>
          <a:bodyPr/>
          <a:lstStyle/>
          <a:p>
            <a:pPr algn="r"/>
            <a:r>
              <a:rPr lang="es-ES_tradnl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Gracias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2699951"/>
            <a:ext cx="7886700" cy="2353963"/>
          </a:xfrm>
        </p:spPr>
        <p:txBody>
          <a:bodyPr/>
          <a:lstStyle/>
          <a:p>
            <a:endParaRPr lang="es-ES_tradnl" b="1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089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11</Words>
  <Application>Microsoft Office PowerPoint</Application>
  <PresentationFormat>Presentación en pantalla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Tema de Office</vt:lpstr>
      <vt:lpstr>Título de la Presentación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Presentación</dc:title>
  <dc:creator>Usuario de Microsoft Office</dc:creator>
  <cp:lastModifiedBy>Maria Laura Rizzo</cp:lastModifiedBy>
  <cp:revision>3</cp:revision>
  <dcterms:created xsi:type="dcterms:W3CDTF">2018-09-11T19:17:46Z</dcterms:created>
  <dcterms:modified xsi:type="dcterms:W3CDTF">2018-10-04T19:48:58Z</dcterms:modified>
</cp:coreProperties>
</file>